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45" r:id="rId4"/>
    <p:sldId id="510" r:id="rId5"/>
    <p:sldId id="564" r:id="rId6"/>
    <p:sldId id="511" r:id="rId7"/>
    <p:sldId id="557" r:id="rId8"/>
    <p:sldId id="551" r:id="rId9"/>
    <p:sldId id="552" r:id="rId10"/>
    <p:sldId id="546" r:id="rId11"/>
    <p:sldId id="565" r:id="rId12"/>
    <p:sldId id="555" r:id="rId13"/>
    <p:sldId id="560" r:id="rId14"/>
    <p:sldId id="556" r:id="rId15"/>
    <p:sldId id="513" r:id="rId16"/>
    <p:sldId id="518" r:id="rId17"/>
    <p:sldId id="554" r:id="rId18"/>
    <p:sldId id="559" r:id="rId19"/>
    <p:sldId id="514" r:id="rId20"/>
    <p:sldId id="508" r:id="rId21"/>
    <p:sldId id="566" r:id="rId22"/>
    <p:sldId id="519" r:id="rId23"/>
    <p:sldId id="515" r:id="rId24"/>
    <p:sldId id="567" r:id="rId25"/>
    <p:sldId id="520" r:id="rId26"/>
    <p:sldId id="561"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23.880"/>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30.349"/>
    </inkml:context>
    <inkml:brush xml:id="br0">
      <inkml:brushProperty name="width" value="0.05" units="cm"/>
      <inkml:brushProperty name="height" value="0.05"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51:55.632"/>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6E4C7F5-1AF0-27C5-6D3C-33957D5039BF}"/>
                  </a:ext>
                </a:extLst>
              </p14:cNvPr>
              <p14:cNvContentPartPr/>
              <p14:nvPr/>
            </p14:nvContentPartPr>
            <p14:xfrm>
              <a:off x="874951" y="5918741"/>
              <a:ext cx="360" cy="360"/>
            </p14:xfrm>
          </p:contentPart>
        </mc:Choice>
        <mc:Fallback xmlns="">
          <p:pic>
            <p:nvPicPr>
              <p:cNvPr id="3" name="Ink 2">
                <a:extLst>
                  <a:ext uri="{FF2B5EF4-FFF2-40B4-BE49-F238E27FC236}">
                    <a16:creationId xmlns:a16="http://schemas.microsoft.com/office/drawing/2014/main" id="{66E4C7F5-1AF0-27C5-6D3C-33957D5039BF}"/>
                  </a:ext>
                </a:extLst>
              </p:cNvPr>
              <p:cNvPicPr/>
              <p:nvPr/>
            </p:nvPicPr>
            <p:blipFill>
              <a:blip r:embed="rId4"/>
              <a:stretch>
                <a:fillRect/>
              </a:stretch>
            </p:blipFill>
            <p:spPr>
              <a:xfrm>
                <a:off x="866311" y="5909741"/>
                <a:ext cx="18000" cy="18000"/>
              </a:xfrm>
              <a:prstGeom prst="rect">
                <a:avLst/>
              </a:prstGeom>
            </p:spPr>
          </p:pic>
        </mc:Fallback>
      </mc:AlternateContent>
    </p:spTree>
    <p:extLst>
      <p:ext uri="{BB962C8B-B14F-4D97-AF65-F5344CB8AC3E}">
        <p14:creationId xmlns:p14="http://schemas.microsoft.com/office/powerpoint/2010/main" val="10928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3"/>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4"/>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478A366-8C0B-297D-FD13-B8BA8AB7BBEE}"/>
                  </a:ext>
                </a:extLst>
              </p14:cNvPr>
              <p14:cNvContentPartPr/>
              <p14:nvPr/>
            </p14:nvContentPartPr>
            <p14:xfrm>
              <a:off x="5368471" y="481661"/>
              <a:ext cx="360" cy="360"/>
            </p14:xfrm>
          </p:contentPart>
        </mc:Choice>
        <mc:Fallback xmlns="">
          <p:pic>
            <p:nvPicPr>
              <p:cNvPr id="3" name="Ink 2">
                <a:extLst>
                  <a:ext uri="{FF2B5EF4-FFF2-40B4-BE49-F238E27FC236}">
                    <a16:creationId xmlns:a16="http://schemas.microsoft.com/office/drawing/2014/main" id="{2478A366-8C0B-297D-FD13-B8BA8AB7BBEE}"/>
                  </a:ext>
                </a:extLst>
              </p:cNvPr>
              <p:cNvPicPr/>
              <p:nvPr/>
            </p:nvPicPr>
            <p:blipFill>
              <a:blip r:embed="rId4"/>
              <a:stretch>
                <a:fillRect/>
              </a:stretch>
            </p:blipFill>
            <p:spPr>
              <a:xfrm>
                <a:off x="5359471" y="472661"/>
                <a:ext cx="18000" cy="18000"/>
              </a:xfrm>
              <a:prstGeom prst="rect">
                <a:avLst/>
              </a:prstGeom>
            </p:spPr>
          </p:pic>
        </mc:Fallback>
      </mc:AlternateContent>
    </p:spTree>
    <p:extLst>
      <p:ext uri="{BB962C8B-B14F-4D97-AF65-F5344CB8AC3E}">
        <p14:creationId xmlns:p14="http://schemas.microsoft.com/office/powerpoint/2010/main" val="26824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3"/>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4"/>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3"/>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3"/>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Hook Functions</a:t>
            </a:r>
          </a:p>
          <a:p>
            <a:pPr marL="285750" indent="-285750">
              <a:buClr>
                <a:schemeClr val="tx1"/>
              </a:buClr>
              <a:buFont typeface="Arial" panose="020B0604020202020204" pitchFamily="34" charset="0"/>
              <a:buChar char="•"/>
            </a:pPr>
            <a:r>
              <a:rPr lang="en-US" dirty="0"/>
              <a:t>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 name="TextBox 4">
            <a:extLst>
              <a:ext uri="{FF2B5EF4-FFF2-40B4-BE49-F238E27FC236}">
                <a16:creationId xmlns:a16="http://schemas.microsoft.com/office/drawing/2014/main" id="{5A4ED83F-B487-9204-393C-B6026AEFDC4B}"/>
              </a:ext>
            </a:extLst>
          </p:cNvPr>
          <p:cNvSpPr txBox="1"/>
          <p:nvPr/>
        </p:nvSpPr>
        <p:spPr>
          <a:xfrm>
            <a:off x="638228" y="2601295"/>
            <a:ext cx="6096000" cy="2308324"/>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7888F63-C150-C309-3D81-E6CD29B6E16C}"/>
                  </a:ext>
                </a:extLst>
              </p14:cNvPr>
              <p14:cNvContentPartPr/>
              <p14:nvPr/>
            </p14:nvContentPartPr>
            <p14:xfrm>
              <a:off x="1346911" y="5417621"/>
              <a:ext cx="360" cy="360"/>
            </p14:xfrm>
          </p:contentPart>
        </mc:Choice>
        <mc:Fallback xmlns="">
          <p:pic>
            <p:nvPicPr>
              <p:cNvPr id="3" name="Ink 2">
                <a:extLst>
                  <a:ext uri="{FF2B5EF4-FFF2-40B4-BE49-F238E27FC236}">
                    <a16:creationId xmlns:a16="http://schemas.microsoft.com/office/drawing/2014/main" id="{B7888F63-C150-C309-3D81-E6CD29B6E16C}"/>
                  </a:ext>
                </a:extLst>
              </p:cNvPr>
              <p:cNvPicPr/>
              <p:nvPr/>
            </p:nvPicPr>
            <p:blipFill>
              <a:blip r:embed="rId4"/>
              <a:stretch>
                <a:fillRect/>
              </a:stretch>
            </p:blipFill>
            <p:spPr>
              <a:xfrm>
                <a:off x="1338271" y="5408621"/>
                <a:ext cx="18000" cy="18000"/>
              </a:xfrm>
              <a:prstGeom prst="rect">
                <a:avLst/>
              </a:prstGeom>
            </p:spPr>
          </p:pic>
        </mc:Fallback>
      </mc:AlternateContent>
    </p:spTree>
    <p:extLst>
      <p:ext uri="{BB962C8B-B14F-4D97-AF65-F5344CB8AC3E}">
        <p14:creationId xmlns:p14="http://schemas.microsoft.com/office/powerpoint/2010/main" val="178934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3"/>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4"/>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3"/>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35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Models are </a:t>
            </a:r>
            <a:r>
              <a:rPr lang="en-US" b="1" i="1" dirty="0"/>
              <a:t>object of data</a:t>
            </a:r>
            <a:r>
              <a:rPr lang="en-US" dirty="0"/>
              <a:t>. 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17193</TotalTime>
  <Words>3209</Words>
  <Application>Microsoft Office PowerPoint</Application>
  <PresentationFormat>Widescreen</PresentationFormat>
  <Paragraphs>401</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738</cp:revision>
  <dcterms:created xsi:type="dcterms:W3CDTF">2016-07-10T03:33:26Z</dcterms:created>
  <dcterms:modified xsi:type="dcterms:W3CDTF">2023-02-20T13:22:11Z</dcterms:modified>
</cp:coreProperties>
</file>